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  <p:sldMasterId id="2147483660" r:id="rId4"/>
  </p:sldMasterIdLst>
  <p:notesMasterIdLst>
    <p:notesMasterId r:id="rId13"/>
  </p:notesMasterIdLst>
  <p:sldIdLst>
    <p:sldId id="303" r:id="rId5"/>
    <p:sldId id="275" r:id="rId6"/>
    <p:sldId id="306" r:id="rId7"/>
    <p:sldId id="2147470513" r:id="rId8"/>
    <p:sldId id="2147470510" r:id="rId9"/>
    <p:sldId id="2147470512" r:id="rId10"/>
    <p:sldId id="2147470514" r:id="rId11"/>
    <p:sldId id="30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1728"/>
    <a:srgbClr val="669FF3"/>
    <a:srgbClr val="A2D5F9"/>
    <a:srgbClr val="FFCF23"/>
    <a:srgbClr val="E1DCD9"/>
    <a:srgbClr val="F0EBE8"/>
    <a:srgbClr val="6CA9FF"/>
    <a:srgbClr val="13487E"/>
    <a:srgbClr val="FDF6F6"/>
    <a:srgbClr val="43A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1982F-B052-4349-95CB-2CCC2764FBD5}" type="datetimeFigureOut">
              <a:rPr lang="en-US" smtClean="0"/>
              <a:t>4/8/25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011A3B-7F95-E148-9407-8A5EE8A8C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34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011A3B-7F95-E148-9407-8A5EE8A8CC5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01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13EAE-C5C7-BC83-28EB-CB17525D0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9AA6F-0307-A19A-B7F4-F2D4F9C84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C7F55-29F9-4AFD-D3E5-09F873BA2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EDBFF-089C-41EC-4D05-F418C21FF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C43B8-B8EA-CC1F-E01E-0D4090476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21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2950D-FA33-F55C-1CB6-5AE0F511C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054C26-B37A-6F4A-D3B0-9514AE99E7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18204-8FDB-E65B-6C53-AAD2B7953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5F9D6-A9BF-E27F-0A71-FCF2886D4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7959D-2EF9-104C-2F93-8FD097783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96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9215D0-20C3-6946-9E85-5BA3DA51E6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6E1971-DE88-E5BA-FCD6-2F8D292AF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52073-ACD7-7077-4D7F-AC09F4CA8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15E69-726C-811F-0F67-7D1390E71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82A0A-9302-0279-39F6-879093DEE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266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13EAE-C5C7-BC83-28EB-CB17525D0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9AA6F-0307-A19A-B7F4-F2D4F9C84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C7F55-29F9-4AFD-D3E5-09F873BA2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EDBFF-089C-41EC-4D05-F418C21FF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C43B8-B8EA-CC1F-E01E-0D4090476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3434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76BD3-0662-089E-1A29-6094F3B87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660C1-6427-4688-F92E-51DAD8334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1C914-0ACC-CC6C-3978-3A4457DFA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E2FB-F8B8-1300-C7A8-7AC305943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3F2C0-3975-89B1-F068-E04E2396E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86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B55FA-F7A1-F069-8FF3-ED834FFDB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E476D-B32C-0CF6-C1AC-65008BC6D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8F07F-7F1A-3D95-0977-8D0BAF2D2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E3D85-89E4-BA5A-C550-CE07D61C8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A324C-424E-D6BB-D0ED-45F3FFB3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6074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894DD-A794-2982-5695-800C4A8A4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A075D-698E-35ED-9A67-1C659BE6F0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278A1-7445-C778-0104-2AF2D33F1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DD5195-F9DD-B729-F936-0E573A2AD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D97FA-E2A8-D29B-F4BA-8462B13B9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57B82-BA24-30A5-2227-ADC636E75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115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AB605-5767-DABC-4796-3AEF97E5C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48B13-1FBB-4643-AB76-10B19DF27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FF8FB-22A5-72F4-9FF0-14EDA4D7E0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A346C3-3B3E-AE83-63DF-E9B53EDAD0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4963AB-0EC9-7291-494B-F37CE51918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40524C-C981-6462-06AB-1EE1DB73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92019F-AD8B-9420-8617-FF15B8659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3CBDB-C89D-F76C-8EDE-34DB4677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994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F142B-4B08-38AC-D2D6-C2EBA9502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C733DD-F297-3857-50C6-8707EE9DB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2ADCB7-DBBD-3EA3-A40A-317856A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E83303-369E-7B05-7691-A0498858C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4999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6C13F2-EF69-FD1E-CE7C-D969EC6E0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F0E022-CA4F-03D3-0757-A66870FC4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49EAA-6252-30A5-8C13-6AABBE087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903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B4E40-672D-02FF-823A-FF0938E30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37E7F-DA3D-0022-1A6D-19222B26B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EC36B-C05A-4EDB-290A-7D5BED442B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B1907-DBD2-2027-EEF8-DB85298E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2600D-1772-D75E-47F9-12F659642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08040-46D1-CD4B-0CF4-AAC65EB5E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995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76BD3-0662-089E-1A29-6094F3B87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660C1-6427-4688-F92E-51DAD8334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1C914-0ACC-CC6C-3978-3A4457DFA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E2FB-F8B8-1300-C7A8-7AC305943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3F2C0-3975-89B1-F068-E04E2396E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665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22B03-7D92-3CEC-C9B4-B660CC2BA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AFAAC6-CC9A-CCD9-E6EB-E1991DB233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033E1-4F79-F4E5-C37C-89EBAB286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72011F-4EE6-1A18-BCEF-EA17CF15D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053B68-CDBF-A203-01BD-6CB04C044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005A3-9DD6-8C6A-FF9D-C539C9961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930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2950D-FA33-F55C-1CB6-5AE0F511C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054C26-B37A-6F4A-D3B0-9514AE99E7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18204-8FDB-E65B-6C53-AAD2B7953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5F9D6-A9BF-E27F-0A71-FCF2886D4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7959D-2EF9-104C-2F93-8FD097783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194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9215D0-20C3-6946-9E85-5BA3DA51E6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6E1971-DE88-E5BA-FCD6-2F8D292AF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52073-ACD7-7077-4D7F-AC09F4CA8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15E69-726C-811F-0F67-7D1390E71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82A0A-9302-0279-39F6-879093DEE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025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B55FA-F7A1-F069-8FF3-ED834FFDB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E476D-B32C-0CF6-C1AC-65008BC6D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8F07F-7F1A-3D95-0977-8D0BAF2D2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E3D85-89E4-BA5A-C550-CE07D61C8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A324C-424E-D6BB-D0ED-45F3FFB3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46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894DD-A794-2982-5695-800C4A8A4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A075D-698E-35ED-9A67-1C659BE6F0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278A1-7445-C778-0104-2AF2D33F1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DD5195-F9DD-B729-F936-0E573A2AD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D97FA-E2A8-D29B-F4BA-8462B13B9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57B82-BA24-30A5-2227-ADC636E75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94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AB605-5767-DABC-4796-3AEF97E5C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48B13-1FBB-4643-AB76-10B19DF27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FF8FB-22A5-72F4-9FF0-14EDA4D7E0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A346C3-3B3E-AE83-63DF-E9B53EDAD0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4963AB-0EC9-7291-494B-F37CE51918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40524C-C981-6462-06AB-1EE1DB73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92019F-AD8B-9420-8617-FF15B8659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3CBDB-C89D-F76C-8EDE-34DB4677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223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F142B-4B08-38AC-D2D6-C2EBA9502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C733DD-F297-3857-50C6-8707EE9DB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2ADCB7-DBBD-3EA3-A40A-317856A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E83303-369E-7B05-7691-A0498858C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944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6C13F2-EF69-FD1E-CE7C-D969EC6E0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F0E022-CA4F-03D3-0757-A66870FC4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49EAA-6252-30A5-8C13-6AABBE087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176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B4E40-672D-02FF-823A-FF0938E30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37E7F-DA3D-0022-1A6D-19222B26B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EC36B-C05A-4EDB-290A-7D5BED442B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B1907-DBD2-2027-EEF8-DB85298E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2600D-1772-D75E-47F9-12F659642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08040-46D1-CD4B-0CF4-AAC65EB5E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79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22B03-7D92-3CEC-C9B4-B660CC2BA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AFAAC6-CC9A-CCD9-E6EB-E1991DB233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033E1-4F79-F4E5-C37C-89EBAB286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72011F-4EE6-1A18-BCEF-EA17CF15D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053B68-CDBF-A203-01BD-6CB04C044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005A3-9DD6-8C6A-FF9D-C539C9961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364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79C4CB-FD81-E372-C42C-BCF6BE13F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44E3B-22E4-7F1B-4E44-7EB47A72E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8ACB9-0C04-A4F1-524F-1AF8DD3C0A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90219-7814-F8E4-AD2F-B8FF3333AE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11099-78EA-FD53-F4FB-9DC4BECEB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56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79C4CB-FD81-E372-C42C-BCF6BE13F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Title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44E3B-22E4-7F1B-4E44-7EB47A72E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8ACB9-0C04-A4F1-524F-1AF8DD3C0A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12A3C6-5BA4-064B-BF44-2CA9722F7EDA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90219-7814-F8E4-AD2F-B8FF3333AE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11099-78EA-FD53-F4FB-9DC4BECEB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D400DB-4E8F-AF40-AFC0-D13996A21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639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yellow and blue hexagons&#10;&#10;Description automatically generated">
            <a:extLst>
              <a:ext uri="{FF2B5EF4-FFF2-40B4-BE49-F238E27FC236}">
                <a16:creationId xmlns:a16="http://schemas.microsoft.com/office/drawing/2014/main" id="{89D110EA-E1F5-BA84-DEFB-990F0A6B5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8" y="0"/>
            <a:ext cx="12185650" cy="6861574"/>
          </a:xfrm>
          <a:prstGeom prst="rect">
            <a:avLst/>
          </a:prstGeom>
        </p:spPr>
      </p:pic>
      <p:pic>
        <p:nvPicPr>
          <p:cNvPr id="7" name="Picture 6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2E41749E-4CA1-848E-354B-CF65BE735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15" y="760547"/>
            <a:ext cx="2505694" cy="34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10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using a computer&#10;&#10;Description automatically generated">
            <a:extLst>
              <a:ext uri="{FF2B5EF4-FFF2-40B4-BE49-F238E27FC236}">
                <a16:creationId xmlns:a16="http://schemas.microsoft.com/office/drawing/2014/main" id="{AD4B29B2-0A2C-717D-780D-570EE477B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" y="-669"/>
            <a:ext cx="121793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75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-up of a hexagon&#10;&#10;Description automatically generated">
            <a:extLst>
              <a:ext uri="{FF2B5EF4-FFF2-40B4-BE49-F238E27FC236}">
                <a16:creationId xmlns:a16="http://schemas.microsoft.com/office/drawing/2014/main" id="{2E8A6280-B309-C41D-505E-3DAA80C676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88"/>
          <a:stretch/>
        </p:blipFill>
        <p:spPr>
          <a:xfrm>
            <a:off x="6388995" y="2632963"/>
            <a:ext cx="5982835" cy="4243200"/>
          </a:xfrm>
          <a:prstGeom prst="rect">
            <a:avLst/>
          </a:prstGeom>
        </p:spPr>
      </p:pic>
      <p:pic>
        <p:nvPicPr>
          <p:cNvPr id="16" name="Picture 15" descr="A black and blue logo&#10;&#10;Description automatically generated">
            <a:extLst>
              <a:ext uri="{FF2B5EF4-FFF2-40B4-BE49-F238E27FC236}">
                <a16:creationId xmlns:a16="http://schemas.microsoft.com/office/drawing/2014/main" id="{8A4EB5D1-0A8E-472E-3EF6-FCD3B5919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10" y="6345725"/>
            <a:ext cx="2089915" cy="31280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7F3A77F-AAAE-71CD-3F18-C58DBD035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96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64049-7EE4-6341-FB9E-676CBF431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-up of a hexagon&#10;&#10;Description automatically generated">
            <a:extLst>
              <a:ext uri="{FF2B5EF4-FFF2-40B4-BE49-F238E27FC236}">
                <a16:creationId xmlns:a16="http://schemas.microsoft.com/office/drawing/2014/main" id="{ADB66AE9-7A68-C0E7-3102-4F4E0B85ED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88"/>
          <a:stretch/>
        </p:blipFill>
        <p:spPr>
          <a:xfrm>
            <a:off x="6388995" y="2632963"/>
            <a:ext cx="5982835" cy="4243200"/>
          </a:xfrm>
          <a:prstGeom prst="rect">
            <a:avLst/>
          </a:prstGeom>
        </p:spPr>
      </p:pic>
      <p:pic>
        <p:nvPicPr>
          <p:cNvPr id="16" name="Picture 15" descr="A black and blue logo&#10;&#10;Description automatically generated">
            <a:extLst>
              <a:ext uri="{FF2B5EF4-FFF2-40B4-BE49-F238E27FC236}">
                <a16:creationId xmlns:a16="http://schemas.microsoft.com/office/drawing/2014/main" id="{69C50670-4F50-3DAB-3A33-4C0E6720B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10" y="6345725"/>
            <a:ext cx="2089915" cy="3128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90E1E5-BAC3-01EE-B4AB-85657B72AE92}"/>
              </a:ext>
            </a:extLst>
          </p:cNvPr>
          <p:cNvSpPr txBox="1"/>
          <p:nvPr/>
        </p:nvSpPr>
        <p:spPr>
          <a:xfrm>
            <a:off x="325474" y="858428"/>
            <a:ext cx="1119428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endParaRPr lang="en-US" dirty="0">
              <a:solidFill>
                <a:srgbClr val="081728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8C2AB7-DD4A-4703-1CB5-8D128258F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853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-up of a hexagon&#10;&#10;Description automatically generated">
            <a:extLst>
              <a:ext uri="{FF2B5EF4-FFF2-40B4-BE49-F238E27FC236}">
                <a16:creationId xmlns:a16="http://schemas.microsoft.com/office/drawing/2014/main" id="{2E8A6280-B309-C41D-505E-3DAA80C676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88"/>
          <a:stretch/>
        </p:blipFill>
        <p:spPr>
          <a:xfrm>
            <a:off x="6388995" y="2632963"/>
            <a:ext cx="5982835" cy="4243200"/>
          </a:xfrm>
          <a:prstGeom prst="rect">
            <a:avLst/>
          </a:prstGeom>
        </p:spPr>
      </p:pic>
      <p:pic>
        <p:nvPicPr>
          <p:cNvPr id="16" name="Picture 15" descr="A black and blue logo&#10;&#10;Description automatically generated">
            <a:extLst>
              <a:ext uri="{FF2B5EF4-FFF2-40B4-BE49-F238E27FC236}">
                <a16:creationId xmlns:a16="http://schemas.microsoft.com/office/drawing/2014/main" id="{8A4EB5D1-0A8E-472E-3EF6-FCD3B5919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27" y="6180073"/>
            <a:ext cx="2089915" cy="31280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ECE07AB-2F86-E171-360D-82CC5CDC9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25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-up of a hexagon&#10;&#10;Description automatically generated">
            <a:extLst>
              <a:ext uri="{FF2B5EF4-FFF2-40B4-BE49-F238E27FC236}">
                <a16:creationId xmlns:a16="http://schemas.microsoft.com/office/drawing/2014/main" id="{2E8A6280-B309-C41D-505E-3DAA80C676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88"/>
          <a:stretch/>
        </p:blipFill>
        <p:spPr>
          <a:xfrm>
            <a:off x="6388995" y="2632963"/>
            <a:ext cx="5982835" cy="4243200"/>
          </a:xfrm>
          <a:prstGeom prst="rect">
            <a:avLst/>
          </a:prstGeom>
        </p:spPr>
      </p:pic>
      <p:pic>
        <p:nvPicPr>
          <p:cNvPr id="16" name="Picture 15" descr="A black and blue logo&#10;&#10;Description automatically generated">
            <a:extLst>
              <a:ext uri="{FF2B5EF4-FFF2-40B4-BE49-F238E27FC236}">
                <a16:creationId xmlns:a16="http://schemas.microsoft.com/office/drawing/2014/main" id="{8A4EB5D1-0A8E-472E-3EF6-FCD3B5919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27" y="6180073"/>
            <a:ext cx="2089915" cy="31280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A7E6674-E1C4-FB0D-FA2B-4A300CC89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974" y="231260"/>
            <a:ext cx="10804826" cy="604753"/>
          </a:xfrm>
        </p:spPr>
        <p:txBody>
          <a:bodyPr>
            <a:normAutofit fontScale="90000"/>
          </a:bodyPr>
          <a:lstStyle/>
          <a:p>
            <a:endParaRPr lang="en-US" dirty="0">
              <a:solidFill>
                <a:srgbClr val="669FF3"/>
              </a:solidFill>
              <a:latin typeface="PP Fragment Glare"/>
            </a:endParaRPr>
          </a:p>
        </p:txBody>
      </p:sp>
    </p:spTree>
    <p:extLst>
      <p:ext uri="{BB962C8B-B14F-4D97-AF65-F5344CB8AC3E}">
        <p14:creationId xmlns:p14="http://schemas.microsoft.com/office/powerpoint/2010/main" val="1061856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D8BB0-EED1-7AFE-9704-3A22F0894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-up of a hexagon&#10;&#10;Description automatically generated">
            <a:extLst>
              <a:ext uri="{FF2B5EF4-FFF2-40B4-BE49-F238E27FC236}">
                <a16:creationId xmlns:a16="http://schemas.microsoft.com/office/drawing/2014/main" id="{6DE7BBBB-D942-20E4-234E-72D705F0ED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88"/>
          <a:stretch/>
        </p:blipFill>
        <p:spPr>
          <a:xfrm>
            <a:off x="6388995" y="2632963"/>
            <a:ext cx="5982835" cy="4243200"/>
          </a:xfrm>
          <a:prstGeom prst="rect">
            <a:avLst/>
          </a:prstGeom>
        </p:spPr>
      </p:pic>
      <p:pic>
        <p:nvPicPr>
          <p:cNvPr id="16" name="Picture 15" descr="A black and blue logo&#10;&#10;Description automatically generated">
            <a:extLst>
              <a:ext uri="{FF2B5EF4-FFF2-40B4-BE49-F238E27FC236}">
                <a16:creationId xmlns:a16="http://schemas.microsoft.com/office/drawing/2014/main" id="{1819F8A6-7940-8382-305A-6757E5F7A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27" y="6180073"/>
            <a:ext cx="2089915" cy="31280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57DD728-082D-058C-48D1-A38764CA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974" y="231260"/>
            <a:ext cx="10804826" cy="604753"/>
          </a:xfrm>
        </p:spPr>
        <p:txBody>
          <a:bodyPr>
            <a:normAutofit fontScale="90000"/>
          </a:bodyPr>
          <a:lstStyle/>
          <a:p>
            <a:endParaRPr lang="en-US" dirty="0">
              <a:solidFill>
                <a:srgbClr val="669FF3"/>
              </a:solidFill>
              <a:latin typeface="PP Fragment Glare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A563878-AF6A-6545-AFB1-1D9FD4CD40A2}"/>
              </a:ext>
            </a:extLst>
          </p:cNvPr>
          <p:cNvSpPr/>
          <p:nvPr/>
        </p:nvSpPr>
        <p:spPr>
          <a:xfrm>
            <a:off x="6098278" y="4096875"/>
            <a:ext cx="1704920" cy="440033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995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rectangle&#10;&#10;Description automatically generated">
            <a:extLst>
              <a:ext uri="{FF2B5EF4-FFF2-40B4-BE49-F238E27FC236}">
                <a16:creationId xmlns:a16="http://schemas.microsoft.com/office/drawing/2014/main" id="{BB5A7D63-9C6E-E3FF-26A3-350C60CCD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630" y="0"/>
            <a:ext cx="1217930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97F11F-C882-351B-8CBE-50ED757E4469}"/>
              </a:ext>
            </a:extLst>
          </p:cNvPr>
          <p:cNvSpPr txBox="1"/>
          <p:nvPr/>
        </p:nvSpPr>
        <p:spPr>
          <a:xfrm>
            <a:off x="5325035" y="5050120"/>
            <a:ext cx="5665693" cy="759182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r">
              <a:lnSpc>
                <a:spcPts val="5200"/>
              </a:lnSpc>
              <a:spcBef>
                <a:spcPts val="1800"/>
              </a:spcBef>
            </a:pPr>
            <a:r>
              <a:rPr lang="en-US" sz="4800" kern="100">
                <a:solidFill>
                  <a:srgbClr val="081728"/>
                </a:solidFill>
                <a:latin typeface="Optima"/>
                <a:ea typeface="Aptos" panose="020B0004020202020204" pitchFamily="34" charset="0"/>
                <a:cs typeface="Times New Roman"/>
              </a:rPr>
              <a:t>Thank You</a:t>
            </a:r>
            <a:endParaRPr lang="en-US" sz="4800" kern="100">
              <a:solidFill>
                <a:srgbClr val="081728"/>
              </a:solidFill>
              <a:effectLst/>
              <a:latin typeface="Optima" panose="02000503060000020004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A black and blue logo&#10;&#10;Description automatically generated">
            <a:extLst>
              <a:ext uri="{FF2B5EF4-FFF2-40B4-BE49-F238E27FC236}">
                <a16:creationId xmlns:a16="http://schemas.microsoft.com/office/drawing/2014/main" id="{44C0A9BD-8269-D727-7191-C6289E5BF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537" y="449888"/>
            <a:ext cx="2089915" cy="31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627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F46C1C09E33D40826CC254134110C3" ma:contentTypeVersion="12" ma:contentTypeDescription="Create a new document." ma:contentTypeScope="" ma:versionID="7cb896cdf6232bbfb11e36232a8829a8">
  <xsd:schema xmlns:xsd="http://www.w3.org/2001/XMLSchema" xmlns:xs="http://www.w3.org/2001/XMLSchema" xmlns:p="http://schemas.microsoft.com/office/2006/metadata/properties" xmlns:ns2="4696c51c-5a5e-4882-8f2c-89bf96405c62" xmlns:ns3="a9d0ad0f-1958-40c8-836b-a3dd19c4ee7a" targetNamespace="http://schemas.microsoft.com/office/2006/metadata/properties" ma:root="true" ma:fieldsID="72820b51caa4f49389906a8523220ec6" ns2:_="" ns3:_="">
    <xsd:import namespace="4696c51c-5a5e-4882-8f2c-89bf96405c62"/>
    <xsd:import namespace="a9d0ad0f-1958-40c8-836b-a3dd19c4ee7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96c51c-5a5e-4882-8f2c-89bf96405c62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a02b620b-2fad-472a-ba03-98d156c43c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d0ad0f-1958-40c8-836b-a3dd19c4ee7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cbbe44df-1440-4aad-8e92-7b450d98864d}" ma:internalName="TaxCatchAll" ma:showField="CatchAllData" ma:web="a9d0ad0f-1958-40c8-836b-a3dd19c4ee7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541F8E-F9FD-444B-8F64-585175DA1C8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7FF0836-AFE8-4FB3-87DE-C2610A2D924B}">
  <ds:schemaRefs>
    <ds:schemaRef ds:uri="4696c51c-5a5e-4882-8f2c-89bf96405c62"/>
    <ds:schemaRef ds:uri="a9d0ad0f-1958-40c8-836b-a3dd19c4ee7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</Words>
  <Application>Microsoft Macintosh PowerPoint</Application>
  <PresentationFormat>Widescreen</PresentationFormat>
  <Paragraphs>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Aptos</vt:lpstr>
      <vt:lpstr>Aptos Display</vt:lpstr>
      <vt:lpstr>Arial</vt:lpstr>
      <vt:lpstr>Optima</vt:lpstr>
      <vt:lpstr>PP Fragment Glare</vt:lpstr>
      <vt:lpstr>Wingdings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Simkin, Jodie</dc:creator>
  <cp:lastModifiedBy>Darbha, DeepthiKrishna</cp:lastModifiedBy>
  <cp:revision>3</cp:revision>
  <dcterms:created xsi:type="dcterms:W3CDTF">2024-09-11T22:28:56Z</dcterms:created>
  <dcterms:modified xsi:type="dcterms:W3CDTF">2025-04-08T06:55:35Z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19d5fe6-6ff0-4580-ac71-4bb0bf2203da_Enabled">
    <vt:lpwstr>true</vt:lpwstr>
  </property>
  <property fmtid="{D5CDD505-2E9C-101B-9397-08002B2CF9AE}" pid="3" name="MSIP_Label_d19d5fe6-6ff0-4580-ac71-4bb0bf2203da_SetDate">
    <vt:lpwstr>2024-09-11T22:32:28Z</vt:lpwstr>
  </property>
  <property fmtid="{D5CDD505-2E9C-101B-9397-08002B2CF9AE}" pid="4" name="MSIP_Label_d19d5fe6-6ff0-4580-ac71-4bb0bf2203da_Method">
    <vt:lpwstr>Privileged</vt:lpwstr>
  </property>
  <property fmtid="{D5CDD505-2E9C-101B-9397-08002B2CF9AE}" pid="5" name="MSIP_Label_d19d5fe6-6ff0-4580-ac71-4bb0bf2203da_Name">
    <vt:lpwstr>d19d5fe6-6ff0-4580-ac71-4bb0bf2203da</vt:lpwstr>
  </property>
  <property fmtid="{D5CDD505-2E9C-101B-9397-08002B2CF9AE}" pid="6" name="MSIP_Label_d19d5fe6-6ff0-4580-ac71-4bb0bf2203da_SiteId">
    <vt:lpwstr>ae4df1f7-611e-444f-897e-f964e1205171</vt:lpwstr>
  </property>
  <property fmtid="{D5CDD505-2E9C-101B-9397-08002B2CF9AE}" pid="7" name="MSIP_Label_d19d5fe6-6ff0-4580-ac71-4bb0bf2203da_ActionId">
    <vt:lpwstr>7c6047fd-75ab-4460-85dd-978e4fb7329e</vt:lpwstr>
  </property>
  <property fmtid="{D5CDD505-2E9C-101B-9397-08002B2CF9AE}" pid="8" name="MSIP_Label_d19d5fe6-6ff0-4580-ac71-4bb0bf2203da_ContentBits">
    <vt:lpwstr>0</vt:lpwstr>
  </property>
</Properties>
</file>